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invest@secureconnect.co.ke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SecureConnect: Revolutionizing Security in Kenya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Empowering freelance security experts, ensuring peace of mind for clients.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5774" y="492443"/>
            <a:ext cx="223885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JOIN OUR JOURNEY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688437" y="951309"/>
            <a:ext cx="7253526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Investment &amp; Call to Action</a:t>
            </a:r>
            <a:endParaRPr lang="en-US" sz="3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864" y="1981081"/>
            <a:ext cx="6469856" cy="64698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1300" y="1958697"/>
            <a:ext cx="467463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Funding Ask: 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CC97B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$1.5 Million USD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1300" y="2473523"/>
            <a:ext cx="646985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Seeking seed funding to scale operations, enhance features, and expand our market reach.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1300" y="3207544"/>
            <a:ext cx="646985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60%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Technology Development &amp; AI Integration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1300" y="3556635"/>
            <a:ext cx="646985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25%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Marketing &amp; User Acquisition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1300" y="3905726"/>
            <a:ext cx="646985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Operational Expansion &amp; Team Growth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1300" y="4353282"/>
            <a:ext cx="6469856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 Us: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invest@secureconnect.co.ke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secureconnect.co.ke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6239" y="492443"/>
            <a:ext cx="241792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REAL CHALLENGE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2613779" y="951309"/>
            <a:ext cx="9402723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Fragmented Security Market in Kenya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626864" y="1940719"/>
            <a:ext cx="646985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Kenya's security sector, while vital, suffers from significant inefficiencies.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6864" y="2388275"/>
            <a:ext cx="646985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Centralized Platform: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Clients struggle to find vetted, reliable security professionals quickly.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6864" y="3023830"/>
            <a:ext cx="646985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Underemployed Experts: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Skilled freelance security personnel often lack consistent work.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6864" y="3659386"/>
            <a:ext cx="646985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Trust and Transparency Issues: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Verification of credentials and service quality is a major hurdle.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300" y="1981081"/>
            <a:ext cx="6469856" cy="64698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822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ANSWER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062168" y="1403152"/>
            <a:ext cx="8506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Introducing SecureConnect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4520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SecureConnect is a mobile application connecting vetted freelance security experts with clients requiring diverse security services.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33048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283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Seamless Booking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77393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access to a network of professionals.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433048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6884" y="4283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Verified Experts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477393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Rigorous vetting ensures trustworthiness.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03808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790" y="6554272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Transparent Ratings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93790" y="704469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 reviews ensure quality and accountability.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703808"/>
            <a:ext cx="566976" cy="56697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56884" y="6554272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Flexible Payments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56884" y="704469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in-app transactions for peace of mind.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9153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BIG PICTURE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330" y="1496497"/>
            <a:ext cx="7825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Vast Market Opportunity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00588"/>
            <a:ext cx="7604284" cy="42583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59096" y="2749510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security services market in Kenya is valued at over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 Billion USD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driven by rising urbanization and business growth.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4042291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 security services in Kenya.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59096" y="448448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Digital platform-eligible services.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4926687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Our achievable market share within 3 years.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284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APP HIGHLIGHTS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892028" y="1865471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SecureConnect Product Tour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060383"/>
            <a:ext cx="3120747" cy="312074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3060383"/>
            <a:ext cx="3120866" cy="312086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3060383"/>
            <a:ext cx="3120747" cy="3120747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3060383"/>
            <a:ext cx="3120866" cy="3120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65823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design, robust features, and seamless user experience from start to finish.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638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STRATEGY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721888" y="2219563"/>
            <a:ext cx="91865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Sustainable Revenue Streams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268504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40404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0819" y="3396020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7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Commission Fee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666178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percentage from each successfully completed service.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98031" y="3268504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40404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060" y="3396020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24845" y="4175760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Premium Subscriptions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424845" y="4666178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experts seeking enhanced profile visibility and analytics.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02272" y="3268504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40404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301" y="3396020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29086" y="4175760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Certification Partnerships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829086" y="5020508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from optional specialized training and certification programs.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6228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Diversified revenue model ensuring long-term profitability and scalability.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4652" y="1632823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JOURNEY SO FAR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062168" y="2213967"/>
            <a:ext cx="8506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Impressive Early Traction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37625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5K+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793790" y="4408051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Registered Experts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25279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Highly skilled and vetted security professionals.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37625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10K+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4080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Completed Jobs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489846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Satisfied clients across various security needs.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37625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4.8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44080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89846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high quality service delivery.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37625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30%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4080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MoM Growth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489846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user and transaction growth.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2337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Rapid growth and strong market validation demonstrate clear demand.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455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WE WIN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12751" y="2036683"/>
            <a:ext cx="680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Competitive Edge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08562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08562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342918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Superior Vetting Process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833336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Unmatched background checks and credential verification for all experts.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85624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08562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342918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User-Centric Platform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83333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ease of use by both clients and experts, ensuring seamless interactions.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43249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04324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00543"/>
            <a:ext cx="391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Dedicated Local Support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790962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24/7 customer service and expert assistance tailored for the Kenyan market.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043249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04324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00543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Scalable Technology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79096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infrastructure built for rapid expansion across Kenya and beyond.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502" y="511493"/>
            <a:ext cx="278939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MEET THE VISIONARIES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4525089" y="988100"/>
            <a:ext cx="5580221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Exceptional Team</a:t>
            </a:r>
            <a:endParaRPr lang="en-US" sz="3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915" y="2057519"/>
            <a:ext cx="4094440" cy="40944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0915" y="6361152"/>
            <a:ext cx="232505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Aisha Mohammed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50915" y="6837759"/>
            <a:ext cx="4094440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CEO &amp; Co-Founder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0915" y="7302698"/>
            <a:ext cx="4094440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10+ years in digital marketplace development and fintech.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03" y="2057519"/>
            <a:ext cx="4094440" cy="40944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6603" y="6361152"/>
            <a:ext cx="23710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Jomo Kenyatta Jr.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206603" y="6837759"/>
            <a:ext cx="4094440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Chief Security Officer &amp; Co-Founder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5206603" y="7302698"/>
            <a:ext cx="4094440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Former police commander, 20+ years in security operations.</a:t>
            </a:r>
            <a:endParaRPr lang="en-US" sz="1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292" y="2057519"/>
            <a:ext cx="4232315" cy="42323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62292" y="6499027"/>
            <a:ext cx="232505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David Kimani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9762292" y="6975634"/>
            <a:ext cx="4232315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CTO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9762292" y="7440573"/>
            <a:ext cx="4232315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Full-stack developer with 8 years in scalable mobile app architecture.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2025-07-30T07:21:08Z</dcterms:created>
  <dcterms:modified xsi:type="dcterms:W3CDTF">2025-07-30T07:21:08Z</dcterms:modified>
</cp:coreProperties>
</file>